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9" r:id="rId3"/>
    <p:sldId id="264" r:id="rId4"/>
    <p:sldId id="268" r:id="rId5"/>
    <p:sldId id="265" r:id="rId6"/>
    <p:sldId id="263" r:id="rId7"/>
    <p:sldId id="266" r:id="rId8"/>
    <p:sldId id="26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415A72-31A9-48A4-8472-0A18A2613DCE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4B5D41-426C-47FF-9791-679FE5C77E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867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4B5D41-426C-47FF-9791-679FE5C77EA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396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34648" y="1131598"/>
            <a:ext cx="6388448" cy="902950"/>
          </a:xfrm>
        </p:spPr>
        <p:txBody>
          <a:bodyPr anchor="b">
            <a:normAutofit/>
          </a:bodyPr>
          <a:lstStyle>
            <a:lvl1pPr algn="l">
              <a:defRPr sz="4000" b="1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34648" y="2743994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1600" b="1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AutoShape 8"/>
          <p:cNvSpPr>
            <a:spLocks noChangeArrowheads="1"/>
          </p:cNvSpPr>
          <p:nvPr userDrawn="1"/>
        </p:nvSpPr>
        <p:spPr bwMode="auto">
          <a:xfrm>
            <a:off x="1334648" y="2101933"/>
            <a:ext cx="6388448" cy="287338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ko-KR" altLang="en-US" b="0" dirty="0"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6673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5659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458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2466"/>
          </a:xfrm>
        </p:spPr>
        <p:txBody>
          <a:bodyPr>
            <a:normAutofit/>
          </a:bodyPr>
          <a:lstStyle>
            <a:lvl1pPr>
              <a:defRPr sz="3200" b="1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303506"/>
            <a:ext cx="10515600" cy="4873457"/>
          </a:xfrm>
        </p:spPr>
        <p:txBody>
          <a:bodyPr/>
          <a:lstStyle>
            <a:lvl1pPr marL="228600" indent="-228600">
              <a:spcBef>
                <a:spcPts val="600"/>
              </a:spcBef>
              <a:buClr>
                <a:schemeClr val="accent2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1800" b="1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  <a:lvl2pPr marL="742950" indent="-285750">
              <a:buClr>
                <a:schemeClr val="accent2">
                  <a:lumMod val="75000"/>
                </a:schemeClr>
              </a:buClr>
              <a:buSzPct val="90000"/>
              <a:buFont typeface="Wingdings" panose="05000000000000000000" pitchFamily="2" charset="2"/>
              <a:buChar char="ü"/>
              <a:defRPr sz="1400" b="1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2pPr>
            <a:lvl3pPr marL="1143000" indent="-22860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§"/>
              <a:defRPr sz="1200" b="1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3pPr>
          </a:lstStyle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270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262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685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229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09800" y="2327276"/>
            <a:ext cx="6905625" cy="825500"/>
          </a:xfrm>
        </p:spPr>
        <p:txBody>
          <a:bodyPr>
            <a:normAutofit/>
          </a:bodyPr>
          <a:lstStyle>
            <a:lvl1pPr>
              <a:defRPr sz="3600" b="1">
                <a:latin typeface="나눔고딕코딩" panose="020D0009000000000000" pitchFamily="49" charset="-127"/>
                <a:ea typeface="나눔고딕코딩" panose="020D0009000000000000" pitchFamily="49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583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103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288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56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CC5C8-5FB9-4CF5-ADD5-4BEA86750F29}" type="datetimeFigureOut">
              <a:rPr lang="ko-KR" altLang="en-US" smtClean="0"/>
              <a:t>2016-12-30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5EDFA-7FF8-4BFE-B3B9-1F6C2761FD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553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17624" y="1141027"/>
            <a:ext cx="6388448" cy="90295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[DL] </a:t>
            </a:r>
            <a:r>
              <a:rPr lang="ko-KR" altLang="en-US" dirty="0" smtClean="0"/>
              <a:t>참고 게임들</a:t>
            </a:r>
            <a:endParaRPr lang="ko-KR" altLang="en-US" dirty="0"/>
          </a:p>
        </p:txBody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>
          <a:xfrm>
            <a:off x="1431924" y="2666856"/>
            <a:ext cx="9144000" cy="1655762"/>
          </a:xfrm>
        </p:spPr>
        <p:txBody>
          <a:bodyPr/>
          <a:lstStyle/>
          <a:p>
            <a:pPr algn="l"/>
            <a:r>
              <a:rPr lang="ko-KR" altLang="en-US" dirty="0" smtClean="0"/>
              <a:t>좋은 보드 게임들 이미지들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기법들 참고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36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피망 포커 카지노 로열 </a:t>
            </a:r>
            <a:r>
              <a:rPr lang="en-US" altLang="ko-KR" dirty="0" smtClean="0"/>
              <a:t>/ </a:t>
            </a:r>
            <a:r>
              <a:rPr lang="ko-KR" altLang="en-US" dirty="0" smtClean="0"/>
              <a:t>화면들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1228725" y="2327276"/>
            <a:ext cx="771525" cy="82550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/>
              <a:t>1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788831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55926" y="910531"/>
            <a:ext cx="1447801" cy="3075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게임 화면 전체</a:t>
            </a:r>
            <a:endParaRPr lang="ko-KR" altLang="en-US" sz="1000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926" y="1349421"/>
            <a:ext cx="8226817" cy="465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463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926" y="1335232"/>
            <a:ext cx="10963275" cy="42291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655926" y="910531"/>
            <a:ext cx="1447801" cy="3075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4</a:t>
            </a:r>
            <a:r>
              <a:rPr lang="ko-KR" altLang="en-US" sz="1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 연출</a:t>
            </a:r>
            <a:endParaRPr lang="ko-KR" altLang="en-US" sz="1000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316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10" y="1371600"/>
            <a:ext cx="10920230" cy="4295342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664610" y="900140"/>
            <a:ext cx="1447801" cy="3075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콜 화면</a:t>
            </a:r>
            <a:endParaRPr lang="ko-KR" altLang="en-US" sz="1000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0212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650101" y="900140"/>
            <a:ext cx="1447801" cy="3075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히든</a:t>
            </a:r>
            <a:r>
              <a:rPr lang="ko-KR" altLang="en-US" sz="1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연출</a:t>
            </a:r>
            <a:endParaRPr lang="ko-KR" altLang="en-US" sz="1000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101" y="1300596"/>
            <a:ext cx="5872069" cy="193097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01" y="4245552"/>
            <a:ext cx="2219325" cy="1276350"/>
          </a:xfrm>
          <a:prstGeom prst="rect">
            <a:avLst/>
          </a:prstGeom>
        </p:spPr>
      </p:pic>
      <p:sp>
        <p:nvSpPr>
          <p:cNvPr id="9" name="모서리가 둥근 직사각형 8"/>
          <p:cNvSpPr/>
          <p:nvPr/>
        </p:nvSpPr>
        <p:spPr>
          <a:xfrm>
            <a:off x="650101" y="3837304"/>
            <a:ext cx="1447801" cy="3075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버리기까지 카드들</a:t>
            </a:r>
            <a:endParaRPr lang="ko-KR" altLang="en-US" sz="1000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023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101" y="1388513"/>
            <a:ext cx="10378983" cy="4634778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650101" y="900140"/>
            <a:ext cx="1447801" cy="3075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결과 화면</a:t>
            </a:r>
            <a:endParaRPr lang="ko-KR" altLang="en-US" sz="1000" b="1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8708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팝업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838199" y="1211867"/>
            <a:ext cx="1447801" cy="3075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오픈</a:t>
            </a:r>
            <a:r>
              <a:rPr lang="en-US" altLang="ko-KR" sz="1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카드 선택</a:t>
            </a:r>
            <a:endParaRPr lang="ko-KR" altLang="en-US" sz="10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573668"/>
            <a:ext cx="2790825" cy="131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813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</TotalTime>
  <Words>38</Words>
  <Application>Microsoft Office PowerPoint</Application>
  <PresentationFormat>와이드스크린</PresentationFormat>
  <Paragraphs>13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HY견고딕</vt:lpstr>
      <vt:lpstr>나눔고딕코딩</vt:lpstr>
      <vt:lpstr>맑은 고딕</vt:lpstr>
      <vt:lpstr>Arial</vt:lpstr>
      <vt:lpstr>Wingdings</vt:lpstr>
      <vt:lpstr>Office 테마</vt:lpstr>
      <vt:lpstr>[DL] 참고 게임들</vt:lpstr>
      <vt:lpstr>피망 포커 카지노 로열 / 화면들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팝업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기본 UI 작업</dc:title>
  <dc:creator>박기동</dc:creator>
  <cp:lastModifiedBy>박기동</cp:lastModifiedBy>
  <cp:revision>397</cp:revision>
  <dcterms:created xsi:type="dcterms:W3CDTF">2016-12-28T16:43:38Z</dcterms:created>
  <dcterms:modified xsi:type="dcterms:W3CDTF">2016-12-30T07:57:27Z</dcterms:modified>
</cp:coreProperties>
</file>

<file path=docProps/thumbnail.jpeg>
</file>